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6" r:id="rId1"/>
  </p:sldMasterIdLst>
  <p:notesMasterIdLst>
    <p:notesMasterId r:id="rId10"/>
  </p:notesMasterIdLst>
  <p:sldIdLst>
    <p:sldId id="256" r:id="rId2"/>
    <p:sldId id="259" r:id="rId3"/>
    <p:sldId id="265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785FE-1093-D644-ABB3-A82D994C2CD5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A3430-2334-2141-926C-655EA4A93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8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A3430-2334-2141-926C-655EA4A93A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7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A3430-2334-2141-926C-655EA4A93A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29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A3430-2334-2141-926C-655EA4A93A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98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A3430-2334-2141-926C-655EA4A93A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03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0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26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66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24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2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63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85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1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4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4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4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8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4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A746F20-3B4D-1B4A-9CEA-205E736B66F4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B58F5A7-3680-5F49-BC6B-4680A2B2C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257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ABEB3-DE59-F849-9892-894BE5667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559" y="1286935"/>
            <a:ext cx="9638153" cy="2668377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GestureSpeech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871D0-EDED-4C48-9D51-EA7BE4EDD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400" dirty="0"/>
              <a:t>Christian Roncal</a:t>
            </a:r>
          </a:p>
          <a:p>
            <a:pPr algn="ctr"/>
            <a:r>
              <a:rPr lang="en-US" sz="2400" dirty="0"/>
              <a:t>Jizhen Wang</a:t>
            </a:r>
          </a:p>
          <a:p>
            <a:pPr algn="ctr"/>
            <a:r>
              <a:rPr lang="en-US" sz="2400" dirty="0"/>
              <a:t>Andrew DeBiase</a:t>
            </a:r>
          </a:p>
          <a:p>
            <a:pPr algn="ctr"/>
            <a:r>
              <a:rPr lang="en-US" sz="2400" dirty="0"/>
              <a:t>Shane Miller</a:t>
            </a:r>
          </a:p>
        </p:txBody>
      </p:sp>
    </p:spTree>
    <p:extLst>
      <p:ext uri="{BB962C8B-B14F-4D97-AF65-F5344CB8AC3E}">
        <p14:creationId xmlns:p14="http://schemas.microsoft.com/office/powerpoint/2010/main" val="610090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210D3-E9BD-483F-8F12-4EDA6C9C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2700" dirty="0">
                <a:solidFill>
                  <a:schemeClr val="tx1"/>
                </a:solidFill>
              </a:rPr>
              <a:t>What is GuestureSpeech?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0DA4-0264-43AB-BA34-56079EF3D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GestureSpeech enables users to convert gestures to speech through the use of sign language or any other user-set gesture.</a:t>
            </a:r>
          </a:p>
          <a:p>
            <a:r>
              <a:rPr lang="en-US" sz="2000" dirty="0"/>
              <a:t>GestureSpeech makes use of machine learning to learn each gesture, the Openpose API for keypoint estimation, and Google API to convert the text generated by the neural net to speech.</a:t>
            </a:r>
          </a:p>
        </p:txBody>
      </p:sp>
    </p:spTree>
    <p:extLst>
      <p:ext uri="{BB962C8B-B14F-4D97-AF65-F5344CB8AC3E}">
        <p14:creationId xmlns:p14="http://schemas.microsoft.com/office/powerpoint/2010/main" val="273094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F18DF80-6883-9A4F-8E41-6DFA61EA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12" y="592256"/>
            <a:ext cx="1787016" cy="1429613"/>
          </a:xfrm>
          <a:prstGeom prst="rect">
            <a:avLst/>
          </a:prstGeom>
        </p:spPr>
      </p:pic>
      <p:pic>
        <p:nvPicPr>
          <p:cNvPr id="23" name="Picture 2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0648BC1-CE39-C94A-81F4-1E055CB7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90573" y="861237"/>
            <a:ext cx="1141341" cy="1048668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60D3809E-8B4D-954D-B2D3-4BF511D8C5C0}"/>
              </a:ext>
            </a:extLst>
          </p:cNvPr>
          <p:cNvSpPr/>
          <p:nvPr/>
        </p:nvSpPr>
        <p:spPr>
          <a:xfrm>
            <a:off x="2910561" y="1058936"/>
            <a:ext cx="1010093" cy="627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C4B6445-1FD0-6C4C-A9E9-4734CAAC35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61"/>
          <a:stretch/>
        </p:blipFill>
        <p:spPr>
          <a:xfrm>
            <a:off x="9781520" y="4392920"/>
            <a:ext cx="2138325" cy="20700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A3C88A-9EE0-1F4B-AFCB-30BDF2D09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793" y="335256"/>
            <a:ext cx="4985195" cy="2264231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BA221C38-E521-9D4F-A998-1989D6216FAE}"/>
              </a:ext>
            </a:extLst>
          </p:cNvPr>
          <p:cNvSpPr/>
          <p:nvPr/>
        </p:nvSpPr>
        <p:spPr>
          <a:xfrm rot="5400000">
            <a:off x="10500425" y="3212706"/>
            <a:ext cx="1010093" cy="627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A7249E4-8B24-5D45-B7BE-B92BAE804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100" y="241278"/>
            <a:ext cx="1828745" cy="2438327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907C0D31-ED6C-7747-B7F6-2ED6CAC2AA47}"/>
              </a:ext>
            </a:extLst>
          </p:cNvPr>
          <p:cNvSpPr/>
          <p:nvPr/>
        </p:nvSpPr>
        <p:spPr>
          <a:xfrm rot="10800000">
            <a:off x="2902218" y="5178059"/>
            <a:ext cx="1010093" cy="627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C4FC0BE-EE6A-0B43-AA2B-215E6EBEE2FA}"/>
              </a:ext>
            </a:extLst>
          </p:cNvPr>
          <p:cNvSpPr/>
          <p:nvPr/>
        </p:nvSpPr>
        <p:spPr>
          <a:xfrm rot="10800000">
            <a:off x="8279689" y="5178059"/>
            <a:ext cx="1010093" cy="627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F897271-4F74-BA44-BE10-D0E5DEA77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184" y="4258514"/>
            <a:ext cx="4134255" cy="2480553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9E1F84ED-9EBC-6948-8792-06635E07520D}"/>
              </a:ext>
            </a:extLst>
          </p:cNvPr>
          <p:cNvSpPr/>
          <p:nvPr/>
        </p:nvSpPr>
        <p:spPr>
          <a:xfrm>
            <a:off x="9081007" y="1146782"/>
            <a:ext cx="1010093" cy="627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picture containing cup, indoor, wall&#10;&#10;Description automatically generated">
            <a:extLst>
              <a:ext uri="{FF2B5EF4-FFF2-40B4-BE49-F238E27FC236}">
                <a16:creationId xmlns:a16="http://schemas.microsoft.com/office/drawing/2014/main" id="{7957E314-3F63-2F4F-ACC7-438B121373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155" y="3758674"/>
            <a:ext cx="1010095" cy="28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9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231F0-1410-274C-8294-8C463DB0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 User Will Use a Webcam in Order to Capture a Series of Images for Openpose to Analyze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7D0028AD-6BA2-AD49-9923-26BDFA096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0337" y="1219200"/>
            <a:ext cx="5892800" cy="4419600"/>
          </a:xfrm>
          <a:effectLst/>
        </p:spPr>
      </p:pic>
    </p:spTree>
    <p:extLst>
      <p:ext uri="{BB962C8B-B14F-4D97-AF65-F5344CB8AC3E}">
        <p14:creationId xmlns:p14="http://schemas.microsoft.com/office/powerpoint/2010/main" val="300898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231F0-1410-274C-8294-8C463DB0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Openpose Skeletonizes People in the Images into Keypoints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028AD-6BA2-AD49-9923-26BDFA096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0337" y="1646400"/>
            <a:ext cx="5892800" cy="3565200"/>
          </a:xfrm>
          <a:effectLst/>
        </p:spPr>
      </p:pic>
    </p:spTree>
    <p:extLst>
      <p:ext uri="{BB962C8B-B14F-4D97-AF65-F5344CB8AC3E}">
        <p14:creationId xmlns:p14="http://schemas.microsoft.com/office/powerpoint/2010/main" val="223044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231F0-1410-274C-8294-8C463DB0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Those Keypoints Are Fed into Our Deep-learning Model to Determine What Gesture You Are Doing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028AD-6BA2-AD49-9923-26BDFA096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7235" y="1463746"/>
            <a:ext cx="5557333" cy="3930508"/>
          </a:xfrm>
          <a:effectLst/>
        </p:spPr>
      </p:pic>
    </p:spTree>
    <p:extLst>
      <p:ext uri="{BB962C8B-B14F-4D97-AF65-F5344CB8AC3E}">
        <p14:creationId xmlns:p14="http://schemas.microsoft.com/office/powerpoint/2010/main" val="240228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231F0-1410-274C-8294-8C463DB0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Once Our Deep-learning Model Determines What You Are Doing, The Action Can Be Preformed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0028AD-6BA2-AD49-9923-26BDFA096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7235" y="1866000"/>
            <a:ext cx="5557333" cy="3125999"/>
          </a:xfrm>
          <a:effectLst/>
        </p:spPr>
      </p:pic>
    </p:spTree>
    <p:extLst>
      <p:ext uri="{BB962C8B-B14F-4D97-AF65-F5344CB8AC3E}">
        <p14:creationId xmlns:p14="http://schemas.microsoft.com/office/powerpoint/2010/main" val="40987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56C8-4D5B-6B4E-AD9F-E551A848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Solution For Gesture Capture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8334-F58A-CE4B-9BD5-4C5420010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292550" cy="3897159"/>
          </a:xfrm>
        </p:spPr>
        <p:txBody>
          <a:bodyPr/>
          <a:lstStyle/>
          <a:p>
            <a:r>
              <a:rPr lang="en-US" dirty="0"/>
              <a:t>Can be used to do real-time ASL translation or captioning.</a:t>
            </a:r>
          </a:p>
          <a:p>
            <a:pPr lvl="1"/>
            <a:r>
              <a:rPr lang="en-US" dirty="0"/>
              <a:t>Allows for communication between two parties that may not have been able to understand each other otherwise.</a:t>
            </a:r>
          </a:p>
          <a:p>
            <a:r>
              <a:rPr lang="en-US" dirty="0"/>
              <a:t>Allows for gesture-based UI’s.</a:t>
            </a:r>
          </a:p>
          <a:p>
            <a:pPr lvl="1"/>
            <a:r>
              <a:rPr lang="en-US" dirty="0"/>
              <a:t>Smart home devices such as the the Hue lights paired with the Amazon Echo can be controlled with user-set gestures.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5A3829-1DB5-B64B-88F5-A04F49C3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365" y="2330052"/>
            <a:ext cx="6534150" cy="36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186</Words>
  <Application>Microsoft Macintosh PowerPoint</Application>
  <PresentationFormat>Widescreen</PresentationFormat>
  <Paragraphs>21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2</vt:lpstr>
      <vt:lpstr>Quotable</vt:lpstr>
      <vt:lpstr>GestureSpeech</vt:lpstr>
      <vt:lpstr>What is GuestureSpeech?</vt:lpstr>
      <vt:lpstr>PowerPoint Presentation</vt:lpstr>
      <vt:lpstr>A User Will Use a Webcam in Order to Capture a Series of Images for Openpose to Analyze</vt:lpstr>
      <vt:lpstr>Openpose Skeletonizes People in the Images into Keypoints</vt:lpstr>
      <vt:lpstr>Those Keypoints Are Fed into Our Deep-learning Model to Determine What Gesture You Are Doing</vt:lpstr>
      <vt:lpstr>Once Our Deep-learning Model Determines What You Are Doing, The Action Can Be Preformed</vt:lpstr>
      <vt:lpstr>Generalized Solution For Gesture Capture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GestureSpeech</dc:title>
  <dc:creator>Microsoft Office User</dc:creator>
  <cp:lastModifiedBy>Microsoft Office User</cp:lastModifiedBy>
  <cp:revision>11</cp:revision>
  <dcterms:created xsi:type="dcterms:W3CDTF">2019-04-14T10:39:17Z</dcterms:created>
  <dcterms:modified xsi:type="dcterms:W3CDTF">2019-04-14T15:02:50Z</dcterms:modified>
</cp:coreProperties>
</file>